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74" autoAdjust="0"/>
    <p:restoredTop sz="94660"/>
  </p:normalViewPr>
  <p:slideViewPr>
    <p:cSldViewPr snapToGrid="0">
      <p:cViewPr varScale="1">
        <p:scale>
          <a:sx n="73" d="100"/>
          <a:sy n="73" d="100"/>
        </p:scale>
        <p:origin x="-38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795928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57512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143272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91411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466619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292240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962660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53378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17142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33159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218510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106381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43703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8296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9896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2829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E0B69-6B9C-4BA8-B2C8-7EA0998418D5}" type="datetimeFigureOut">
              <a:rPr lang="en-US" smtClean="0"/>
              <a:pPr/>
              <a:t>2/13/2019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53DFF55-1646-409F-82D2-9CB87CE6EB0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564966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VIVUMISHI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AINA ZA VIVUMISHI</a:t>
            </a:r>
            <a:r>
              <a:rPr lang="en-US" dirty="0" smtClean="0"/>
              <a:t>.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73754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VIVUMISHI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Kivumishi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</a:t>
            </a:r>
            <a:r>
              <a:rPr lang="en-US" dirty="0" err="1" smtClean="0"/>
              <a:t>neno</a:t>
            </a:r>
            <a:r>
              <a:rPr lang="en-US" dirty="0" smtClean="0"/>
              <a:t> </a:t>
            </a:r>
            <a:r>
              <a:rPr lang="en-US" dirty="0" err="1" smtClean="0"/>
              <a:t>linaloelezea</a:t>
            </a:r>
            <a:r>
              <a:rPr lang="en-US" dirty="0" smtClean="0"/>
              <a:t> </a:t>
            </a:r>
            <a:r>
              <a:rPr lang="en-US" dirty="0" err="1" smtClean="0"/>
              <a:t>zaidi</a:t>
            </a:r>
            <a:r>
              <a:rPr lang="en-US" dirty="0" smtClean="0"/>
              <a:t> </a:t>
            </a:r>
            <a:r>
              <a:rPr lang="en-US" dirty="0" err="1" smtClean="0"/>
              <a:t>kuhusu</a:t>
            </a:r>
            <a:r>
              <a:rPr lang="en-US" dirty="0" smtClean="0"/>
              <a:t> </a:t>
            </a:r>
            <a:r>
              <a:rPr lang="en-US" dirty="0" err="1" smtClean="0"/>
              <a:t>nomino</a:t>
            </a:r>
            <a:endParaRPr lang="en-US" dirty="0" smtClean="0"/>
          </a:p>
          <a:p>
            <a:r>
              <a:rPr lang="en-US" dirty="0" err="1" smtClean="0"/>
              <a:t>Hufafanua</a:t>
            </a:r>
            <a:r>
              <a:rPr lang="en-US" dirty="0" smtClean="0"/>
              <a:t> </a:t>
            </a:r>
            <a:r>
              <a:rPr lang="en-US" dirty="0" err="1" smtClean="0"/>
              <a:t>zaidi</a:t>
            </a:r>
            <a:r>
              <a:rPr lang="en-US" dirty="0" smtClean="0"/>
              <a:t> </a:t>
            </a:r>
            <a:r>
              <a:rPr lang="en-US" dirty="0" err="1" smtClean="0"/>
              <a:t>kuhusu</a:t>
            </a:r>
            <a:r>
              <a:rPr lang="en-US" dirty="0" smtClean="0"/>
              <a:t> </a:t>
            </a:r>
            <a:r>
              <a:rPr lang="en-US" dirty="0" err="1" smtClean="0"/>
              <a:t>nomino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2990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Aina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Vivumishi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1.Vivumishi </a:t>
            </a:r>
            <a:r>
              <a:rPr lang="en-US" dirty="0" err="1" smtClean="0"/>
              <a:t>vya</a:t>
            </a:r>
            <a:r>
              <a:rPr lang="en-US" dirty="0" smtClean="0"/>
              <a:t> </a:t>
            </a:r>
            <a:r>
              <a:rPr lang="en-US" dirty="0" err="1" smtClean="0"/>
              <a:t>sifa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2.Vivumishi </a:t>
            </a:r>
            <a:r>
              <a:rPr lang="en-US" dirty="0" err="1" smtClean="0"/>
              <a:t>visisitizi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3.Vivumishi </a:t>
            </a:r>
            <a:r>
              <a:rPr lang="en-US" dirty="0" err="1" smtClean="0"/>
              <a:t>viulizi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4.Vivumishi  </a:t>
            </a:r>
            <a:r>
              <a:rPr lang="en-US" dirty="0" err="1" smtClean="0"/>
              <a:t>viashiria</a:t>
            </a:r>
            <a:r>
              <a:rPr lang="en-US" dirty="0" smtClean="0"/>
              <a:t>. </a:t>
            </a:r>
            <a:endParaRPr lang="en-US" dirty="0" smtClean="0"/>
          </a:p>
          <a:p>
            <a:r>
              <a:rPr lang="en-US" dirty="0" smtClean="0"/>
              <a:t>5.Vivumishi </a:t>
            </a:r>
            <a:r>
              <a:rPr lang="en-US" dirty="0" err="1" smtClean="0"/>
              <a:t>vya</a:t>
            </a:r>
            <a:r>
              <a:rPr lang="en-US" dirty="0" smtClean="0"/>
              <a:t> </a:t>
            </a:r>
            <a:r>
              <a:rPr lang="en-US" dirty="0" err="1" smtClean="0"/>
              <a:t>idadi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6.Vivumishi </a:t>
            </a:r>
            <a:r>
              <a:rPr lang="en-US" dirty="0" err="1" smtClean="0"/>
              <a:t>vimilikishi</a:t>
            </a:r>
            <a:endParaRPr lang="en-US" dirty="0" smtClean="0"/>
          </a:p>
          <a:p>
            <a:r>
              <a:rPr lang="en-US" dirty="0" smtClean="0"/>
              <a:t>7.Vivumishi  </a:t>
            </a:r>
            <a:r>
              <a:rPr lang="en-US" dirty="0" err="1" smtClean="0"/>
              <a:t>vya</a:t>
            </a:r>
            <a:r>
              <a:rPr lang="en-US" dirty="0" smtClean="0"/>
              <a:t> </a:t>
            </a:r>
            <a:r>
              <a:rPr lang="en-US" dirty="0" err="1" smtClean="0"/>
              <a:t>pekee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893137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err="1" smtClean="0"/>
              <a:t>Vivumishi</a:t>
            </a:r>
            <a:r>
              <a:rPr lang="en-US" sz="2800" dirty="0" smtClean="0"/>
              <a:t> </a:t>
            </a:r>
            <a:r>
              <a:rPr lang="en-US" sz="2800" dirty="0" err="1" smtClean="0"/>
              <a:t>Viashiria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mfano;ule,yule,kile</a:t>
            </a:r>
            <a:r>
              <a:rPr lang="en-US" sz="2800" dirty="0" smtClean="0"/>
              <a:t> </a:t>
            </a:r>
            <a:r>
              <a:rPr lang="en-US" sz="2800" dirty="0" err="1" smtClean="0"/>
              <a:t>n.k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Mto</a:t>
            </a:r>
            <a:r>
              <a:rPr lang="en-US" sz="2800" dirty="0" smtClean="0"/>
              <a:t> </a:t>
            </a:r>
            <a:r>
              <a:rPr lang="en-US" sz="2800" u="sng" dirty="0" err="1" smtClean="0"/>
              <a:t>ule</a:t>
            </a:r>
            <a:r>
              <a:rPr lang="en-US" sz="2800" u="sng" dirty="0" smtClean="0"/>
              <a:t> </a:t>
            </a:r>
            <a:r>
              <a:rPr lang="en-US" sz="2800" dirty="0" err="1" smtClean="0"/>
              <a:t>ni</a:t>
            </a:r>
            <a:r>
              <a:rPr lang="en-US" sz="2800" dirty="0" smtClean="0"/>
              <a:t> Nile.</a:t>
            </a:r>
            <a:endParaRPr lang="en-US" sz="2800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951832" y="2625969"/>
            <a:ext cx="3030476" cy="2942494"/>
          </a:xfrm>
        </p:spPr>
      </p:pic>
    </p:spTree>
    <p:extLst>
      <p:ext uri="{BB962C8B-B14F-4D97-AF65-F5344CB8AC3E}">
        <p14:creationId xmlns:p14="http://schemas.microsoft.com/office/powerpoint/2010/main" xmlns="" val="317070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err="1" smtClean="0"/>
              <a:t>Vivumishi</a:t>
            </a:r>
            <a:r>
              <a:rPr lang="en-US" sz="2800" dirty="0" smtClean="0"/>
              <a:t> </a:t>
            </a:r>
            <a:r>
              <a:rPr lang="en-US" sz="2800" dirty="0" err="1" smtClean="0"/>
              <a:t>Visisitizi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Mfano;yaya</a:t>
            </a:r>
            <a:r>
              <a:rPr lang="en-US" sz="2800" dirty="0" smtClean="0"/>
              <a:t> </a:t>
            </a:r>
            <a:r>
              <a:rPr lang="en-US" sz="2800" dirty="0" err="1" smtClean="0"/>
              <a:t>haya,ule</a:t>
            </a:r>
            <a:r>
              <a:rPr lang="en-US" sz="2800" dirty="0" smtClean="0"/>
              <a:t> </a:t>
            </a:r>
            <a:r>
              <a:rPr lang="en-US" sz="2800" dirty="0" err="1" smtClean="0"/>
              <a:t>ule,yule</a:t>
            </a:r>
            <a:r>
              <a:rPr lang="en-US" sz="2800" dirty="0" smtClean="0"/>
              <a:t> </a:t>
            </a:r>
            <a:r>
              <a:rPr lang="en-US" sz="2800" dirty="0" err="1" smtClean="0"/>
              <a:t>yule</a:t>
            </a:r>
            <a:r>
              <a:rPr lang="en-US" sz="2800" dirty="0" smtClean="0"/>
              <a:t> </a:t>
            </a:r>
            <a:r>
              <a:rPr lang="en-US" sz="2800" dirty="0" err="1" smtClean="0"/>
              <a:t>n.k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Marashi</a:t>
            </a:r>
            <a:r>
              <a:rPr lang="en-US" sz="2800" dirty="0" smtClean="0"/>
              <a:t> </a:t>
            </a:r>
            <a:r>
              <a:rPr lang="en-US" sz="2800" b="1" u="sng" dirty="0" err="1" smtClean="0"/>
              <a:t>yaya</a:t>
            </a:r>
            <a:r>
              <a:rPr lang="en-US" sz="2800" b="1" u="sng" dirty="0" smtClean="0"/>
              <a:t> </a:t>
            </a:r>
            <a:r>
              <a:rPr lang="en-US" sz="2800" b="1" u="sng" dirty="0" err="1" smtClean="0"/>
              <a:t>haya</a:t>
            </a:r>
            <a:r>
              <a:rPr lang="en-US" sz="2800" b="1" u="sng" dirty="0" smtClean="0"/>
              <a:t> </a:t>
            </a:r>
            <a:r>
              <a:rPr lang="en-US" sz="2800" dirty="0" err="1" smtClean="0"/>
              <a:t>yananukia</a:t>
            </a:r>
            <a:r>
              <a:rPr lang="en-US" sz="2800" dirty="0" smtClean="0"/>
              <a:t>.</a:t>
            </a:r>
            <a:endParaRPr lang="en-US" sz="2800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77334" y="2314223"/>
            <a:ext cx="2593404" cy="2468122"/>
          </a:xfrm>
        </p:spPr>
      </p:pic>
    </p:spTree>
    <p:extLst>
      <p:ext uri="{BB962C8B-B14F-4D97-AF65-F5344CB8AC3E}">
        <p14:creationId xmlns:p14="http://schemas.microsoft.com/office/powerpoint/2010/main" xmlns="" val="2229697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err="1" smtClean="0"/>
              <a:t>Vivumishi</a:t>
            </a:r>
            <a:r>
              <a:rPr lang="en-US" sz="2800" dirty="0" smtClean="0"/>
              <a:t> </a:t>
            </a:r>
            <a:r>
              <a:rPr lang="en-US" sz="2800" dirty="0" err="1" smtClean="0"/>
              <a:t>Vimilikishi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mfano;changu,chake,chao,vyangu</a:t>
            </a:r>
            <a:r>
              <a:rPr lang="en-US" dirty="0" smtClean="0"/>
              <a:t>.</a:t>
            </a:r>
            <a:br>
              <a:rPr lang="en-US" dirty="0" smtClean="0"/>
            </a:br>
            <a:r>
              <a:rPr lang="en-US" dirty="0" err="1" smtClean="0"/>
              <a:t>Mpenzi</a:t>
            </a:r>
            <a:r>
              <a:rPr lang="en-US" dirty="0" smtClean="0"/>
              <a:t> </a:t>
            </a:r>
            <a:r>
              <a:rPr lang="en-US" b="1" u="sng" dirty="0" err="1" smtClean="0"/>
              <a:t>wangu</a:t>
            </a:r>
            <a:r>
              <a:rPr lang="en-US" dirty="0" smtClean="0"/>
              <a:t> </a:t>
            </a:r>
            <a:r>
              <a:rPr lang="en-US" dirty="0" err="1" smtClean="0"/>
              <a:t>wa</a:t>
            </a:r>
            <a:r>
              <a:rPr lang="en-US" dirty="0" smtClean="0"/>
              <a:t> </a:t>
            </a:r>
            <a:r>
              <a:rPr lang="en-US" dirty="0" err="1" smtClean="0"/>
              <a:t>maisha</a:t>
            </a:r>
            <a:r>
              <a:rPr lang="en-US" dirty="0" smtClean="0"/>
              <a:t>.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42338" y="2180492"/>
            <a:ext cx="3727940" cy="3259015"/>
          </a:xfrm>
          <a:prstGeom prst="rect">
            <a:avLst/>
          </a:prstGeom>
        </p:spPr>
      </p:pic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877629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err="1" smtClean="0"/>
              <a:t>Vivumishi</a:t>
            </a:r>
            <a:r>
              <a:rPr lang="en-US" sz="2800" dirty="0" smtClean="0"/>
              <a:t> </a:t>
            </a:r>
            <a:r>
              <a:rPr lang="en-US" sz="2800" dirty="0" err="1" smtClean="0"/>
              <a:t>vya</a:t>
            </a:r>
            <a:r>
              <a:rPr lang="en-US" sz="2800" dirty="0" smtClean="0"/>
              <a:t> </a:t>
            </a:r>
            <a:r>
              <a:rPr lang="en-US" sz="2800" dirty="0" err="1" smtClean="0"/>
              <a:t>Sifa</a:t>
            </a:r>
            <a:r>
              <a:rPr lang="en-US" sz="2800" dirty="0" smtClean="0"/>
              <a:t>.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mfano;hodari,shupavu,mrembo</a:t>
            </a:r>
            <a:r>
              <a:rPr lang="en-US" sz="2800" dirty="0" smtClean="0"/>
              <a:t> </a:t>
            </a:r>
            <a:r>
              <a:rPr lang="en-US" sz="2800" dirty="0" err="1" smtClean="0"/>
              <a:t>n.k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Mtoto</a:t>
            </a:r>
            <a:r>
              <a:rPr lang="en-US" sz="2800" dirty="0" smtClean="0"/>
              <a:t> </a:t>
            </a:r>
            <a:r>
              <a:rPr lang="en-US" sz="2800" b="1" u="sng" dirty="0" err="1" smtClean="0"/>
              <a:t>hodari</a:t>
            </a:r>
            <a:r>
              <a:rPr lang="en-US" sz="2800" b="1" dirty="0" smtClean="0"/>
              <a:t> </a:t>
            </a:r>
            <a:r>
              <a:rPr lang="en-US" sz="2800" dirty="0" err="1" smtClean="0"/>
              <a:t>anaimba</a:t>
            </a:r>
            <a:r>
              <a:rPr lang="en-US" sz="2800" dirty="0" smtClean="0"/>
              <a:t>.</a:t>
            </a:r>
            <a:endParaRPr lang="en-US" sz="2800" u="sng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184030" y="2625969"/>
            <a:ext cx="3528646" cy="2579077"/>
          </a:xfrm>
        </p:spPr>
      </p:pic>
    </p:spTree>
    <p:extLst>
      <p:ext uri="{BB962C8B-B14F-4D97-AF65-F5344CB8AC3E}">
        <p14:creationId xmlns:p14="http://schemas.microsoft.com/office/powerpoint/2010/main" xmlns="" val="1065092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800" dirty="0" err="1" smtClean="0"/>
              <a:t>Vivumishi</a:t>
            </a:r>
            <a:r>
              <a:rPr lang="en-US" sz="2800" dirty="0" smtClean="0"/>
              <a:t> </a:t>
            </a:r>
            <a:r>
              <a:rPr lang="en-US" sz="2800" dirty="0" err="1" smtClean="0"/>
              <a:t>vya</a:t>
            </a:r>
            <a:r>
              <a:rPr lang="en-US" sz="2800" dirty="0" smtClean="0"/>
              <a:t> </a:t>
            </a:r>
            <a:r>
              <a:rPr lang="en-US" sz="2800" dirty="0" err="1" smtClean="0"/>
              <a:t>Idadi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mfano;mawili,tano,wengi</a:t>
            </a:r>
            <a:r>
              <a:rPr lang="en-US" sz="2800" dirty="0" smtClean="0"/>
              <a:t> </a:t>
            </a:r>
            <a:r>
              <a:rPr lang="en-US" sz="2800" dirty="0" err="1" smtClean="0"/>
              <a:t>n.k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err="1" smtClean="0"/>
              <a:t>Mayai</a:t>
            </a:r>
            <a:r>
              <a:rPr lang="en-US" sz="2800" dirty="0" smtClean="0"/>
              <a:t> </a:t>
            </a:r>
            <a:r>
              <a:rPr lang="en-US" sz="2800" b="1" u="sng" dirty="0" err="1" smtClean="0"/>
              <a:t>mawili</a:t>
            </a:r>
            <a:r>
              <a:rPr lang="en-US" sz="2800" b="1" u="sng" dirty="0" smtClean="0"/>
              <a:t> </a:t>
            </a:r>
            <a:r>
              <a:rPr lang="en-US" sz="2800" dirty="0" err="1" smtClean="0"/>
              <a:t>yatakaangwa</a:t>
            </a:r>
            <a:r>
              <a:rPr lang="en-US" sz="2800" dirty="0" smtClean="0"/>
              <a:t>.</a:t>
            </a:r>
            <a:endParaRPr lang="en-US" sz="2800" b="1" u="sng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55077" y="2930770"/>
            <a:ext cx="2708031" cy="2063260"/>
          </a:xfrm>
        </p:spPr>
      </p:pic>
    </p:spTree>
    <p:extLst>
      <p:ext uri="{BB962C8B-B14F-4D97-AF65-F5344CB8AC3E}">
        <p14:creationId xmlns:p14="http://schemas.microsoft.com/office/powerpoint/2010/main" xmlns="" val="16356760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Kazi</a:t>
            </a:r>
            <a:r>
              <a:rPr lang="en-US" dirty="0" smtClean="0"/>
              <a:t> </a:t>
            </a:r>
            <a:r>
              <a:rPr lang="en-US" dirty="0" err="1" smtClean="0"/>
              <a:t>ya</a:t>
            </a:r>
            <a:r>
              <a:rPr lang="en-US" dirty="0" smtClean="0"/>
              <a:t> </a:t>
            </a:r>
            <a:r>
              <a:rPr lang="en-US" dirty="0" err="1" smtClean="0"/>
              <a:t>Ziada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Tambua</a:t>
            </a:r>
            <a:r>
              <a:rPr lang="en-US" dirty="0" smtClean="0"/>
              <a:t> </a:t>
            </a:r>
            <a:r>
              <a:rPr lang="en-US" dirty="0" err="1" smtClean="0"/>
              <a:t>aina</a:t>
            </a:r>
            <a:r>
              <a:rPr lang="en-US" dirty="0" smtClean="0"/>
              <a:t> </a:t>
            </a:r>
            <a:r>
              <a:rPr lang="en-US" dirty="0" err="1" smtClean="0"/>
              <a:t>za</a:t>
            </a:r>
            <a:r>
              <a:rPr lang="en-US" dirty="0" smtClean="0"/>
              <a:t> </a:t>
            </a:r>
            <a:r>
              <a:rPr lang="en-US" dirty="0" err="1" smtClean="0"/>
              <a:t>vivumishi</a:t>
            </a:r>
            <a:r>
              <a:rPr lang="en-US" dirty="0" smtClean="0"/>
              <a:t> </a:t>
            </a:r>
            <a:r>
              <a:rPr lang="en-US" dirty="0" err="1" smtClean="0"/>
              <a:t>kwenye</a:t>
            </a:r>
            <a:r>
              <a:rPr lang="en-US" dirty="0" smtClean="0"/>
              <a:t> </a:t>
            </a:r>
            <a:r>
              <a:rPr lang="en-US" dirty="0" err="1" smtClean="0"/>
              <a:t>sentensi</a:t>
            </a:r>
            <a:r>
              <a:rPr lang="en-US" dirty="0" smtClean="0"/>
              <a:t> </a:t>
            </a:r>
            <a:r>
              <a:rPr lang="en-US" dirty="0" err="1" smtClean="0"/>
              <a:t>zifuatazo</a:t>
            </a:r>
            <a:r>
              <a:rPr lang="en-US" dirty="0" smtClean="0"/>
              <a:t>;</a:t>
            </a:r>
          </a:p>
          <a:p>
            <a:r>
              <a:rPr lang="en-US" dirty="0" smtClean="0"/>
              <a:t>1.Kiti </a:t>
            </a:r>
            <a:r>
              <a:rPr lang="en-US" dirty="0" err="1" smtClean="0"/>
              <a:t>kile</a:t>
            </a:r>
            <a:r>
              <a:rPr lang="en-US" dirty="0" smtClean="0"/>
              <a:t> </a:t>
            </a:r>
            <a:r>
              <a:rPr lang="en-US" dirty="0" err="1" smtClean="0"/>
              <a:t>kile</a:t>
            </a:r>
            <a:r>
              <a:rPr lang="en-US" dirty="0" smtClean="0"/>
              <a:t> </a:t>
            </a:r>
            <a:r>
              <a:rPr lang="en-US" dirty="0" err="1" smtClean="0"/>
              <a:t>ni</a:t>
            </a:r>
            <a:r>
              <a:rPr lang="en-US" dirty="0" smtClean="0"/>
              <a:t> cha </a:t>
            </a:r>
            <a:r>
              <a:rPr lang="en-US" dirty="0" err="1" smtClean="0"/>
              <a:t>baba</a:t>
            </a:r>
            <a:r>
              <a:rPr lang="en-US" dirty="0" smtClean="0"/>
              <a:t>.</a:t>
            </a:r>
          </a:p>
          <a:p>
            <a:r>
              <a:rPr lang="en-US" dirty="0" smtClean="0"/>
              <a:t>2.Mtoto </a:t>
            </a:r>
            <a:r>
              <a:rPr lang="en-US" dirty="0" err="1" smtClean="0"/>
              <a:t>wangu</a:t>
            </a:r>
            <a:r>
              <a:rPr lang="en-US" dirty="0" smtClean="0"/>
              <a:t> </a:t>
            </a:r>
            <a:r>
              <a:rPr lang="en-US" dirty="0" err="1" smtClean="0"/>
              <a:t>amelala</a:t>
            </a:r>
            <a:r>
              <a:rPr lang="en-US" dirty="0" smtClean="0"/>
              <a:t>.</a:t>
            </a:r>
          </a:p>
          <a:p>
            <a:r>
              <a:rPr lang="en-US" dirty="0" smtClean="0"/>
              <a:t>3.Viti </a:t>
            </a:r>
            <a:r>
              <a:rPr lang="en-US" dirty="0" err="1" smtClean="0"/>
              <a:t>vipi</a:t>
            </a:r>
            <a:r>
              <a:rPr lang="en-US" dirty="0" smtClean="0"/>
              <a:t> </a:t>
            </a:r>
            <a:r>
              <a:rPr lang="en-US" dirty="0" err="1" smtClean="0"/>
              <a:t>vilinunuliwa</a:t>
            </a:r>
            <a:r>
              <a:rPr lang="en-US" dirty="0" smtClean="0"/>
              <a:t>?</a:t>
            </a:r>
          </a:p>
          <a:p>
            <a:r>
              <a:rPr lang="en-US" dirty="0" smtClean="0"/>
              <a:t>4.Wazee </a:t>
            </a:r>
            <a:r>
              <a:rPr lang="en-US" dirty="0" err="1" smtClean="0"/>
              <a:t>hodari</a:t>
            </a:r>
            <a:r>
              <a:rPr lang="en-US" dirty="0" smtClean="0"/>
              <a:t> </a:t>
            </a:r>
            <a:r>
              <a:rPr lang="en-US" dirty="0" err="1" smtClean="0"/>
              <a:t>wamewasili</a:t>
            </a:r>
            <a:r>
              <a:rPr lang="en-US" dirty="0" smtClean="0"/>
              <a:t>.</a:t>
            </a:r>
          </a:p>
          <a:p>
            <a:r>
              <a:rPr lang="en-US" dirty="0" smtClean="0"/>
              <a:t>5.Mto </a:t>
            </a:r>
            <a:r>
              <a:rPr lang="en-US" dirty="0" err="1" smtClean="0"/>
              <a:t>ule</a:t>
            </a:r>
            <a:r>
              <a:rPr lang="en-US" dirty="0" smtClean="0"/>
              <a:t> </a:t>
            </a:r>
            <a:r>
              <a:rPr lang="en-US" dirty="0" err="1" smtClean="0"/>
              <a:t>umefurika</a:t>
            </a:r>
            <a:r>
              <a:rPr lang="en-US" dirty="0" smtClean="0"/>
              <a:t>.</a:t>
            </a:r>
            <a:endParaRPr lang="en-US" dirty="0" smtClean="0"/>
          </a:p>
          <a:p>
            <a:pPr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xmlns="" val="388223929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76</TotalTime>
  <Words>91</Words>
  <Application>Microsoft Office PowerPoint</Application>
  <PresentationFormat>Custom</PresentationFormat>
  <Paragraphs>25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Facet</vt:lpstr>
      <vt:lpstr>VIVUMISHI</vt:lpstr>
      <vt:lpstr>VIVUMISHI       </vt:lpstr>
      <vt:lpstr>Aina za Vivumishi</vt:lpstr>
      <vt:lpstr>Vivumishi Viashiria mfano;ule,yule,kile n.k Mto ule ni Nile.</vt:lpstr>
      <vt:lpstr>Vivumishi Visisitizi Mfano;yaya haya,ule ule,yule yule n.k Marashi yaya haya yananukia.</vt:lpstr>
      <vt:lpstr>Vivumishi Vimilikishi mfano;changu,chake,chao,vyangu. Mpenzi wangu wa maisha. </vt:lpstr>
      <vt:lpstr>Vivumishi vya Sifa. mfano;hodari,shupavu,mrembo n.k Mtoto hodari anaimba.</vt:lpstr>
      <vt:lpstr>Vivumishi vya Idadi mfano;mawili,tano,wengi n.k Mayai mawili yatakaangwa.</vt:lpstr>
      <vt:lpstr>Kazi ya Ziada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AINA ZA MANENO</dc:title>
  <dc:creator>User1</dc:creator>
  <cp:lastModifiedBy>Steven</cp:lastModifiedBy>
  <cp:revision>12</cp:revision>
  <dcterms:created xsi:type="dcterms:W3CDTF">2019-02-12T14:28:37Z</dcterms:created>
  <dcterms:modified xsi:type="dcterms:W3CDTF">2019-02-13T09:46:28Z</dcterms:modified>
</cp:coreProperties>
</file>